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40"/>
  </p:notesMasterIdLst>
  <p:sldIdLst>
    <p:sldId id="421" r:id="rId3"/>
    <p:sldId id="422" r:id="rId4"/>
    <p:sldId id="386" r:id="rId5"/>
    <p:sldId id="362" r:id="rId6"/>
    <p:sldId id="367" r:id="rId7"/>
    <p:sldId id="381" r:id="rId8"/>
    <p:sldId id="387" r:id="rId9"/>
    <p:sldId id="393" r:id="rId10"/>
    <p:sldId id="394" r:id="rId11"/>
    <p:sldId id="395" r:id="rId12"/>
    <p:sldId id="351" r:id="rId13"/>
    <p:sldId id="410" r:id="rId14"/>
    <p:sldId id="411" r:id="rId15"/>
    <p:sldId id="412" r:id="rId16"/>
    <p:sldId id="413" r:id="rId17"/>
    <p:sldId id="396" r:id="rId18"/>
    <p:sldId id="414" r:id="rId19"/>
    <p:sldId id="397" r:id="rId20"/>
    <p:sldId id="416" r:id="rId21"/>
    <p:sldId id="419" r:id="rId22"/>
    <p:sldId id="418" r:id="rId23"/>
    <p:sldId id="415" r:id="rId24"/>
    <p:sldId id="355" r:id="rId25"/>
    <p:sldId id="383" r:id="rId26"/>
    <p:sldId id="424" r:id="rId27"/>
    <p:sldId id="402" r:id="rId28"/>
    <p:sldId id="425" r:id="rId29"/>
    <p:sldId id="403" r:id="rId30"/>
    <p:sldId id="405" r:id="rId31"/>
    <p:sldId id="406" r:id="rId32"/>
    <p:sldId id="407" r:id="rId33"/>
    <p:sldId id="409" r:id="rId34"/>
    <p:sldId id="398" r:id="rId35"/>
    <p:sldId id="376" r:id="rId36"/>
    <p:sldId id="377" r:id="rId37"/>
    <p:sldId id="375" r:id="rId38"/>
    <p:sldId id="378" r:id="rId39"/>
  </p:sldIdLst>
  <p:sldSz cx="9144000" cy="6858000" type="screen4x3"/>
  <p:notesSz cx="6858000" cy="9144000"/>
  <p:embeddedFontLst>
    <p:embeddedFont>
      <p:font typeface="VNI-Avo" pitchFamily="2" charset="0"/>
      <p:regular r:id="rId41"/>
      <p:bold r:id="rId42"/>
      <p:italic r:id="rId43"/>
      <p:boldItalic r:id="rId44"/>
    </p:embeddedFont>
    <p:embeddedFont>
      <p:font typeface="HP001 Tap Do" pitchFamily="34" charset="-93"/>
      <p:regular r:id="rId45"/>
    </p:embeddedFont>
    <p:embeddedFont>
      <p:font typeface="Comic Sans MS" pitchFamily="66" charset="0"/>
      <p:regular r:id="rId46"/>
      <p:bold r:id="rId47"/>
      <p:italic r:id="rId48"/>
      <p:boldItalic r:id="rId49"/>
    </p:embeddedFont>
    <p:embeddedFont>
      <p:font typeface="HP-087" pitchFamily="34" charset="0"/>
      <p:bold r:id="rId50"/>
    </p:embeddedFont>
    <p:embeddedFont>
      <p:font typeface=".VnCooper" pitchFamily="34" charset="0"/>
      <p:regular r:id="rId51"/>
    </p:embeddedFont>
    <p:embeddedFont>
      <p:font typeface="HP001" pitchFamily="34" charset="-93"/>
      <p:regular r:id="rId52"/>
      <p:bold r:id="rId53"/>
    </p:embeddedFont>
    <p:embeddedFont>
      <p:font typeface="Calibri" pitchFamily="34" charset="0"/>
      <p:regular r:id="rId54"/>
      <p:bold r:id="rId55"/>
      <p:italic r:id="rId56"/>
      <p:boldItalic r:id="rId57"/>
    </p:embeddedFont>
    <p:embeddedFont>
      <p:font typeface=".VnUniverse" pitchFamily="34" charset="0"/>
      <p:regular r:id="rId58"/>
    </p:embeddedFont>
    <p:embeddedFont>
      <p:font typeface="HP001 4H Normal" pitchFamily="34" charset="-93"/>
      <p:regular r:id="rId59"/>
    </p:embeddedFont>
    <p:embeddedFont>
      <p:font typeface="Arial Rounded MT Bold" charset="0"/>
      <p:regular r:id="rId60"/>
    </p:embeddedFont>
    <p:embeddedFont>
      <p:font typeface=".VnAvant" pitchFamily="34" charset="0"/>
      <p:regular r:id="rId61"/>
      <p:bold r:id="rId62"/>
      <p:italic r:id="rId63"/>
      <p:boldItalic r:id="rId64"/>
    </p:embeddedFont>
  </p:embeddedFontLst>
  <p:custDataLst>
    <p:tags r:id="rId6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9900"/>
    <a:srgbClr val="CCECFF"/>
    <a:srgbClr val="000099"/>
    <a:srgbClr val="FF9933"/>
    <a:srgbClr val="FFCC00"/>
    <a:srgbClr val="993366"/>
    <a:srgbClr val="008000"/>
    <a:srgbClr val="00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5" d="100"/>
          <a:sy n="65" d="100"/>
        </p:scale>
        <p:origin x="-15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font" Target="fonts/font23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font" Target="fonts/font2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2.mp3"/><Relationship Id="rId7" Type="http://schemas.openxmlformats.org/officeDocument/2006/relationships/image" Target="../media/image10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35.xml"/><Relationship Id="rId4" Type="http://schemas.openxmlformats.org/officeDocument/2006/relationships/slide" Target="slide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53543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949515"/>
              </p:ext>
            </p:extLst>
          </p:nvPr>
        </p:nvGraphicFramePr>
        <p:xfrm>
          <a:off x="390548" y="2118360"/>
          <a:ext cx="898205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12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12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83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446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024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883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1184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6381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theû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thoï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thô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ñóa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mía</a:t>
                      </a:r>
                    </a:p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thìa</a:t>
                      </a:r>
                    </a:p>
                    <a:p>
                      <a:pPr algn="l"/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appy Snowman Face Smiling 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0" y="5927752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M×nh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cïng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ch¬i </a:t>
            </a:r>
            <a:r>
              <a:rPr lang="vi-VN" sz="5400" b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trß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1822477"/>
            <a:ext cx="73056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FDA5326-0624-4782-B174-911FBDB53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51" y="228600"/>
            <a:ext cx="8085686" cy="55625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52800" y="5785564"/>
            <a:ext cx="2171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33CC"/>
                </a:solidFill>
                <a:latin typeface="VNI-Avo" pitchFamily="2" charset="0"/>
              </a:rPr>
              <a:t>thuû</a:t>
            </a:r>
            <a:r>
              <a:rPr lang="en-US" sz="4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VNI-Avo" pitchFamily="2" charset="0"/>
              </a:rPr>
              <a:t>ñoâ</a:t>
            </a:r>
            <a:endParaRPr lang="en-US" sz="44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036502" y="3839406"/>
            <a:ext cx="17379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laù thö</a:t>
            </a:r>
          </a:p>
        </p:txBody>
      </p:sp>
      <p:sp>
        <p:nvSpPr>
          <p:cNvPr id="2" name="Right Arrow 1"/>
          <p:cNvSpPr/>
          <p:nvPr/>
        </p:nvSpPr>
        <p:spPr bwMode="auto">
          <a:xfrm rot="1232801">
            <a:off x="2245979" y="1817014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776381-053F-4901-ACE0-2BAA6D130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571" y="1828800"/>
            <a:ext cx="2509838" cy="201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81400" y="3607577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thìa dóa</a:t>
            </a:r>
          </a:p>
        </p:txBody>
      </p:sp>
      <p:sp>
        <p:nvSpPr>
          <p:cNvPr id="20" name="Right Arrow 19"/>
          <p:cNvSpPr/>
          <p:nvPr/>
        </p:nvSpPr>
        <p:spPr bwMode="auto">
          <a:xfrm rot="1232801">
            <a:off x="2293152" y="1910692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F842DA-853C-41D8-99A4-4DA9D1D96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181" y="1778719"/>
            <a:ext cx="2433638" cy="1830429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 bwMode="auto">
          <a:xfrm rot="1232801">
            <a:off x="3232651" y="1460415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6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0" grpId="1" animBg="1"/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423287" y="3906955"/>
            <a:ext cx="22974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laù tía toâ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95F794-DC73-406F-BDF4-B3B1EACA0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12" y="1867291"/>
            <a:ext cx="3000375" cy="2039664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 rot="1232801">
            <a:off x="2293152" y="1910692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05644" y="4141982"/>
            <a:ext cx="1662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thuû ñoâ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4739492" y="4112916"/>
            <a:ext cx="1893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thìa dóa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26159" y="4112916"/>
            <a:ext cx="191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laù tía toâ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82610" y="4141982"/>
            <a:ext cx="1455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laù thö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BF1A99-BD0F-4B5D-AA21-A0D19DAE5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1" y="2437961"/>
            <a:ext cx="2274910" cy="1704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0A3F46-60EE-4DC0-89CF-0240362C7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68" y="2433248"/>
            <a:ext cx="2122932" cy="1700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2BBE1C-587A-4770-AE03-726044994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467028"/>
            <a:ext cx="2228452" cy="16749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1C6628B-D5DD-4B08-A610-393DFBFE3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056" y="2408895"/>
            <a:ext cx="2143721" cy="170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524000" y="609600"/>
            <a:ext cx="1116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th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71600" y="2834045"/>
            <a:ext cx="740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2000" y="1828800"/>
            <a:ext cx="740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th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00800" y="2819400"/>
            <a:ext cx="954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ch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7162800" y="2819400"/>
            <a:ext cx="748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ia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03893" y="1828800"/>
            <a:ext cx="954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ch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7620000" y="1828800"/>
            <a:ext cx="74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ia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85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 flipH="1">
            <a:off x="6705600" y="609600"/>
            <a:ext cx="1059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ia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9565" y="5181600"/>
            <a:ext cx="1662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thuû ñoâ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31133" y="5169031"/>
            <a:ext cx="1893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thìa dóa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616887" y="5150177"/>
            <a:ext cx="191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laù tía toâ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658952" y="5169031"/>
            <a:ext cx="1455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laù thö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BEF9B72-ACB6-4A05-B8B6-114E1C30EBBD}"/>
              </a:ext>
            </a:extLst>
          </p:cNvPr>
          <p:cNvSpPr txBox="1"/>
          <p:nvPr/>
        </p:nvSpPr>
        <p:spPr>
          <a:xfrm flipH="1">
            <a:off x="2511133" y="18288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E3C20CD-E6DB-455C-9119-D07D771F9B26}"/>
              </a:ext>
            </a:extLst>
          </p:cNvPr>
          <p:cNvSpPr txBox="1"/>
          <p:nvPr/>
        </p:nvSpPr>
        <p:spPr>
          <a:xfrm flipH="1">
            <a:off x="1905000" y="281943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u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xmlns="" id="{1144111C-6B8E-483F-875E-543B89A9B8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88639"/>
              </p:ext>
            </p:extLst>
          </p:nvPr>
        </p:nvGraphicFramePr>
        <p:xfrm>
          <a:off x="390548" y="4099560"/>
          <a:ext cx="898205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12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12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83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446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024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883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1184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6381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theû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thoï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thô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ñóa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mía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thìa</a:t>
                      </a:r>
                    </a:p>
                    <a:p>
                      <a:pPr algn="l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86806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550430" y="1306445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67201" y="2721114"/>
            <a:ext cx="121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th</a:t>
            </a:r>
            <a:r>
              <a:rPr lang="vi-VN" sz="40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-</a:t>
            </a:r>
            <a:r>
              <a:rPr lang="en-US" sz="40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ia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819400" y="4016514"/>
            <a:ext cx="11624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th</a:t>
            </a:r>
            <a:r>
              <a:rPr lang="vi-VN" sz="40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-</a:t>
            </a:r>
            <a:r>
              <a:rPr lang="en-US" sz="40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ia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1200" y="4168914"/>
            <a:ext cx="11624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th</a:t>
            </a:r>
            <a:r>
              <a:rPr lang="vi-VN" sz="40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-</a:t>
            </a:r>
            <a:r>
              <a:rPr lang="en-US" sz="40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ia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4114800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36880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23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7724" y="357360"/>
            <a:ext cx="4605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Th  th        ia</a:t>
            </a:r>
            <a:endParaRPr lang="en-US" sz="60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8495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t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1143000"/>
            <a:ext cx="4114800" cy="368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012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4379456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22748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i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9388" y="2033588"/>
            <a:ext cx="37052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5688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434367"/>
      </p:ext>
    </p:extLst>
  </p:cSld>
  <p:clrMapOvr>
    <a:masterClrMapping/>
  </p:clrMapOvr>
  <p:transition advTm="6645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23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7724" y="357360"/>
            <a:ext cx="4605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Th  th        ia</a:t>
            </a:r>
            <a:endParaRPr lang="en-US" sz="60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36923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12700" y="2601686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12700" y="838200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88212" y="1648622"/>
            <a:ext cx="114646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 Tap Do" pitchFamily="34" charset="-93"/>
              </a:rPr>
              <a:t>κ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484925" y="1757332"/>
            <a:ext cx="120738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" pitchFamily="34" charset="-93"/>
                <a:ea typeface="HP001" pitchFamily="34" charset="-93"/>
              </a:rPr>
              <a:t>κ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-117984" y="3512568"/>
            <a:ext cx="251062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κ</a:t>
            </a:r>
            <a:r>
              <a:rPr lang="vi-VN" sz="8800" dirty="0" smtClean="0">
                <a:latin typeface="HP001" pitchFamily="34" charset="-93"/>
              </a:rPr>
              <a:t>ủ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129049" y="1663370"/>
            <a:ext cx="10919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vi-VN" sz="8800" dirty="0" smtClean="0">
                <a:latin typeface="HP001 Tap Do" pitchFamily="34" charset="-93"/>
                <a:ea typeface="HP001" pitchFamily="34" charset="-93"/>
              </a:rPr>
              <a:t>Ł</a:t>
            </a:r>
            <a:r>
              <a:rPr lang="en-US" sz="8800" dirty="0" smtClean="0">
                <a:latin typeface="HP001 Tap Do" pitchFamily="34" charset="-93"/>
                <a:ea typeface="HP001" pitchFamily="34" charset="-93"/>
              </a:rPr>
              <a:t>a</a:t>
            </a:r>
            <a:endParaRPr lang="vi-VN" sz="8800" dirty="0">
              <a:latin typeface="HP001 Tap Do" pitchFamily="34" charset="-93"/>
              <a:ea typeface="HP001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828164" y="1746362"/>
            <a:ext cx="105028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 smtClean="0">
                <a:latin typeface="HP001" pitchFamily="34" charset="-93"/>
                <a:ea typeface="HP001" pitchFamily="34" charset="-93"/>
              </a:rPr>
              <a:t>ʒa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5026740" y="3515028"/>
            <a:ext cx="205857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8800" dirty="0">
                <a:latin typeface="HP001" pitchFamily="34" charset="-93"/>
              </a:rPr>
              <a:t>κ</a:t>
            </a:r>
            <a:r>
              <a:rPr lang="vi-VN" sz="8800" dirty="0">
                <a:latin typeface="HP001" pitchFamily="34" charset="-93"/>
              </a:rPr>
              <a:t>ìa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2234364" y="3515028"/>
            <a:ext cx="143180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đô</a:t>
            </a:r>
            <a:endParaRPr lang="vi-VN" sz="8800" dirty="0">
              <a:latin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0638055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9EDEBC-7B07-4264-A751-8C459D196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4" y="0"/>
            <a:ext cx="8789880" cy="434073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85748" y="4876800"/>
            <a:ext cx="9019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   Beù chia thìa, chia dóa cho caû nhaø. Thìa dóa to cho boá meï. Thìa dóa nhoû cho beù.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1185790" y="5415409"/>
            <a:ext cx="87161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B1A938C-9501-4A7C-A818-371ECE3DC9FA}"/>
              </a:ext>
            </a:extLst>
          </p:cNvPr>
          <p:cNvCxnSpPr/>
          <p:nvPr/>
        </p:nvCxnSpPr>
        <p:spPr bwMode="auto">
          <a:xfrm>
            <a:off x="4161223" y="5415409"/>
            <a:ext cx="56317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0FCBFDAD-A8A9-4629-ACB4-428177D2829A}"/>
              </a:ext>
            </a:extLst>
          </p:cNvPr>
          <p:cNvCxnSpPr/>
          <p:nvPr/>
        </p:nvCxnSpPr>
        <p:spPr bwMode="auto">
          <a:xfrm>
            <a:off x="2209800" y="5415409"/>
            <a:ext cx="685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73216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505200" y="735192"/>
            <a:ext cx="608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33CC"/>
                </a:solidFill>
                <a:latin typeface="VNI-Avo" pitchFamily="2" charset="0"/>
              </a:rPr>
              <a:t>Caûm ôn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A86680-A3B3-4516-8247-1BB4E8F06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51719"/>
            <a:ext cx="8534400" cy="468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8746" y="1905842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troå laù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4890" y="3089564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sö töû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2053" y="1942047"/>
            <a:ext cx="3505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tri kæ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2053" y="3103419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beù tí ti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1181" y="1363065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treâ         taï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1181" y="2438400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tra ñoã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8499" y="3581400"/>
            <a:ext cx="5219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Ba coù oâ toâ ñoû.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vi-VN" sz="4000" b="1">
                <a:solidFill>
                  <a:srgbClr val="00CC00"/>
                </a:solidFill>
              </a:rPr>
              <a:t>Ghép đôi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9526" y="1436059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laù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3300763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caù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3562" y="3315277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tre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2590" y="1459488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treâø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6763E-6 L -0.36562 -0.272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13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93642E-7 L -0.39879 0.275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3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2438400"/>
            <a:ext cx="853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</a:rPr>
              <a:t>Tìm  và đọc </a:t>
            </a:r>
            <a:r>
              <a:rPr lang="en-US" sz="4000" b="1" smtClean="0">
                <a:solidFill>
                  <a:srgbClr val="FF0000"/>
                </a:solidFill>
              </a:rPr>
              <a:t>to 1  t</a:t>
            </a:r>
            <a:r>
              <a:rPr lang="en-US" sz="4800" b="1" smtClean="0">
                <a:solidFill>
                  <a:srgbClr val="FF0000"/>
                </a:solidFill>
              </a:rPr>
              <a:t>ừ</a:t>
            </a:r>
            <a:r>
              <a:rPr lang="en-US" sz="4000" b="1" smtClean="0">
                <a:solidFill>
                  <a:srgbClr val="FF0000"/>
                </a:solidFill>
              </a:rPr>
              <a:t> </a:t>
            </a:r>
            <a:r>
              <a:rPr lang="en-US" sz="4000" b="1">
                <a:solidFill>
                  <a:srgbClr val="FF0000"/>
                </a:solidFill>
              </a:rPr>
              <a:t>có âm </a:t>
            </a:r>
            <a:r>
              <a:rPr lang="en-US" sz="4000" b="1" smtClean="0">
                <a:solidFill>
                  <a:srgbClr val="00CC00"/>
                </a:solidFill>
              </a:rPr>
              <a:t>tr</a:t>
            </a:r>
            <a:r>
              <a:rPr lang="en-US" sz="4000" b="1" smtClean="0">
                <a:solidFill>
                  <a:srgbClr val="FF0000"/>
                </a:solidFill>
              </a:rPr>
              <a:t>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Mảnh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ghép</a:t>
            </a:r>
            <a:r>
              <a:rPr lang="en-US" b="1"/>
              <a:t> </a:t>
            </a:r>
            <a:r>
              <a:rPr lang="en-US" b="1">
                <a:solidFill>
                  <a:srgbClr val="00B050"/>
                </a:solidFill>
              </a:rPr>
              <a:t>sắc</a:t>
            </a:r>
            <a:r>
              <a:rPr lang="en-US" b="1"/>
              <a:t> </a:t>
            </a:r>
            <a:r>
              <a:rPr lang="en-US" b="1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0" y="48768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15000" y="50292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91CEA6-3ADE-4CDE-9481-AB9E2CB73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490" y="1466717"/>
            <a:ext cx="6928702" cy="4705483"/>
          </a:xfrm>
          <a:prstGeom prst="rect">
            <a:avLst/>
          </a:prstGeom>
        </p:spPr>
      </p:pic>
      <p:sp>
        <p:nvSpPr>
          <p:cNvPr id="15" name="Rectangle 14">
            <a:hlinkClick r:id="rId3" action="ppaction://hlinksldjump"/>
          </p:cNvPr>
          <p:cNvSpPr/>
          <p:nvPr/>
        </p:nvSpPr>
        <p:spPr>
          <a:xfrm>
            <a:off x="1186303" y="1466717"/>
            <a:ext cx="3566159" cy="2362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186303" y="3857558"/>
            <a:ext cx="3566159" cy="2286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767570" y="1478558"/>
            <a:ext cx="3338513" cy="2400210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2</a:t>
            </a:r>
            <a:endParaRPr lang="vi-VN" sz="5400"/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774360" y="3857557"/>
            <a:ext cx="3368041" cy="228600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568E83-1C0D-4D63-9433-E89D046B34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847"/>
          <a:stretch/>
        </p:blipFill>
        <p:spPr>
          <a:xfrm>
            <a:off x="1" y="6926"/>
            <a:ext cx="9067800" cy="3498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572355" y="4545862"/>
            <a:ext cx="8841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VNI-Avo" pitchFamily="2" charset="0"/>
              </a:rPr>
              <a:t>Trung 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th</a:t>
            </a:r>
            <a:r>
              <a:rPr lang="en-US" sz="4400" b="1">
                <a:latin typeface="VNI-Avo" pitchFamily="2" charset="0"/>
              </a:rPr>
              <a:t>u, beù ñöôïc ch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ia</a:t>
            </a:r>
            <a:r>
              <a:rPr lang="en-US" sz="4400" b="1">
                <a:latin typeface="VNI-Avo" pitchFamily="2" charset="0"/>
              </a:rPr>
              <a:t> quaø.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5748" y="228605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6492" y="2847673"/>
            <a:ext cx="740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6892" y="1828800"/>
            <a:ext cx="740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th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80946" y="2862178"/>
            <a:ext cx="954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ch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03893" y="1828800"/>
            <a:ext cx="954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ch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7620000" y="1828800"/>
            <a:ext cx="801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ia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 flipH="1">
            <a:off x="6705600" y="609600"/>
            <a:ext cx="1112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60515B-7A8C-47ED-9191-8E5AB003BBC1}"/>
              </a:ext>
            </a:extLst>
          </p:cNvPr>
          <p:cNvSpPr txBox="1"/>
          <p:nvPr/>
        </p:nvSpPr>
        <p:spPr>
          <a:xfrm>
            <a:off x="1489763" y="609600"/>
            <a:ext cx="1024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AE982A8-A4D8-4518-AE37-F34ECF6D639A}"/>
              </a:ext>
            </a:extLst>
          </p:cNvPr>
          <p:cNvSpPr txBox="1"/>
          <p:nvPr/>
        </p:nvSpPr>
        <p:spPr>
          <a:xfrm flipH="1">
            <a:off x="7162799" y="2877668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ia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C51E201-6E37-465F-95CB-F7110AAEC0D6}"/>
              </a:ext>
            </a:extLst>
          </p:cNvPr>
          <p:cNvSpPr txBox="1"/>
          <p:nvPr/>
        </p:nvSpPr>
        <p:spPr>
          <a:xfrm flipH="1">
            <a:off x="2511133" y="18288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4A2E355-6B87-430F-82F4-E304716453D8}"/>
              </a:ext>
            </a:extLst>
          </p:cNvPr>
          <p:cNvSpPr txBox="1"/>
          <p:nvPr/>
        </p:nvSpPr>
        <p:spPr>
          <a:xfrm flipH="1">
            <a:off x="1861356" y="2826889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  <p:bldP spid="29" grpId="0"/>
      <p:bldP spid="30" grpId="0"/>
      <p:bldP spid="31" grpId="0"/>
      <p:bldP spid="2" grpId="0"/>
      <p:bldP spid="27" grpId="0"/>
      <p:bldP spid="28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sz="4800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>
                <a:solidFill>
                  <a:srgbClr val="FF0000"/>
                </a:solidFill>
                <a:latin typeface="Comic Sans MS" pitchFamily="66" charset="0"/>
              </a:rPr>
              <a:t>th</a:t>
            </a:r>
            <a:r>
              <a:rPr lang="vi-VN" sz="6000" b="1">
                <a:solidFill>
                  <a:srgbClr val="FF0000"/>
                </a:solidFill>
                <a:latin typeface="Comic Sans MS" pitchFamily="66" charset="0"/>
              </a:rPr>
              <a:t>,</a:t>
            </a:r>
            <a:r>
              <a:rPr lang="en-US" sz="6000" b="1">
                <a:solidFill>
                  <a:srgbClr val="FF0000"/>
                </a:solidFill>
                <a:latin typeface="Comic Sans MS" pitchFamily="66" charset="0"/>
              </a:rPr>
              <a:t>ia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31" y="2645594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1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336709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43" y="25978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989887" y="2968650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488" y="27990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67747" y="26359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77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924575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0" y="969735"/>
            <a:ext cx="1706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th</a:t>
            </a:r>
            <a:r>
              <a:rPr lang="vi-VN" sz="2400" b="1">
                <a:solidFill>
                  <a:srgbClr val="FF0000"/>
                </a:solidFill>
                <a:latin typeface="Comic Sans MS" pitchFamily="66" charset="0"/>
              </a:rPr>
              <a:t>,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ia</a:t>
            </a:r>
            <a:endParaRPr lang="vi-VN" b="1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38600" y="451326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15" y="4191000"/>
            <a:ext cx="860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.VnAvant" pitchFamily="34" charset="0"/>
              </a:rPr>
              <a:t>M: 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46983" y="45720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668870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71995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C9A9E15A-4DBD-4571-B399-A952628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5637" y="4191000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53C98235-547F-44C2-9A12-288E1BCB98A0}"/>
              </a:ext>
            </a:extLst>
          </p:cNvPr>
          <p:cNvCxnSpPr/>
          <p:nvPr/>
        </p:nvCxnSpPr>
        <p:spPr>
          <a:xfrm flipH="1">
            <a:off x="6681788" y="2895600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1">
            <a:extLst>
              <a:ext uri="{FF2B5EF4-FFF2-40B4-BE49-F238E27FC236}">
                <a16:creationId xmlns:a16="http://schemas.microsoft.com/office/drawing/2014/main" xmlns="" id="{99CBFDCE-1E3F-4C98-87C3-8DD78C27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908" y="4190031"/>
            <a:ext cx="1845270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theû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A43C94E-0FA4-46D3-B1AD-918B668F34DC}"/>
              </a:ext>
            </a:extLst>
          </p:cNvPr>
          <p:cNvSpPr txBox="1"/>
          <p:nvPr/>
        </p:nvSpPr>
        <p:spPr>
          <a:xfrm flipH="1">
            <a:off x="1539875" y="4093734"/>
            <a:ext cx="1162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VNI-Avo" pitchFamily="2" charset="0"/>
              </a:rPr>
              <a:t>theû</a:t>
            </a:r>
          </a:p>
        </p:txBody>
      </p:sp>
      <p:pic>
        <p:nvPicPr>
          <p:cNvPr id="33" name="Picture 6">
            <a:extLst>
              <a:ext uri="{FF2B5EF4-FFF2-40B4-BE49-F238E27FC236}">
                <a16:creationId xmlns:a16="http://schemas.microsoft.com/office/drawing/2014/main" xmlns="" id="{C3CEF78A-D03C-413B-8B22-A82A2DF5A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5709870" y="4343405"/>
            <a:ext cx="565312" cy="3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xmlns="" id="{77B84B88-3886-46AB-8A48-C7BD25D28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437" y="4186066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6" grpId="0" animBg="1"/>
      <p:bldP spid="17" grpId="0" animBg="1"/>
      <p:bldP spid="2" grpId="0" animBg="1"/>
      <p:bldP spid="30" grpId="0" animBg="1"/>
      <p:bldP spid="26" grpId="0"/>
      <p:bldP spid="29" grpId="0" animBg="1"/>
      <p:bldP spid="35" grpId="0" animBg="1"/>
      <p:bldP spid="40" grpId="0" animBg="1"/>
      <p:bldP spid="32" grpId="0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7164</TotalTime>
  <Words>307</Words>
  <Application>Microsoft Office PowerPoint</Application>
  <PresentationFormat>On-screen Show (4:3)</PresentationFormat>
  <Paragraphs>134</Paragraphs>
  <Slides>37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Arial</vt:lpstr>
      <vt:lpstr>VNI-Avo</vt:lpstr>
      <vt:lpstr>HP001 Tap Do</vt:lpstr>
      <vt:lpstr>Comic Sans MS</vt:lpstr>
      <vt:lpstr>HP-087</vt:lpstr>
      <vt:lpstr>.VnCooper</vt:lpstr>
      <vt:lpstr>HP001</vt:lpstr>
      <vt:lpstr>Times New Roman</vt:lpstr>
      <vt:lpstr>Calibri</vt:lpstr>
      <vt:lpstr>.VnUniverse</vt:lpstr>
      <vt:lpstr>HP001 4H Normal</vt:lpstr>
      <vt:lpstr>Arial Rounded MT Bold</vt:lpstr>
      <vt:lpstr>.VnAvant</vt:lpstr>
      <vt:lpstr>Office Theme</vt:lpstr>
      <vt:lpstr>1_Default Design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329</cp:revision>
  <dcterms:created xsi:type="dcterms:W3CDTF">2006-08-16T00:00:00Z</dcterms:created>
  <dcterms:modified xsi:type="dcterms:W3CDTF">2020-08-25T11:50:00Z</dcterms:modified>
</cp:coreProperties>
</file>